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AAD85-105C-67E0-547A-E82B33C96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8C4E1-5F7D-5BB6-2E9E-7E968ECDF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D1C6F-AB97-062B-563B-EA8CA4834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0D661-AFD3-2989-E2CF-E348B6F9B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4D072-8059-712C-672E-D6412970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21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7BF8-FE03-5AEF-7F68-637DC2107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45030-A3D4-9C17-4463-1AF6D6271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8D602-DC01-1737-D521-1711D5076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22375-A2CF-911B-BE3C-FDE9B138B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E0C3-75FE-B15C-5E11-B863E978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235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9227F2-BF8D-F654-5A99-65F5D1456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B7160-87DA-A7CB-79A8-7E63A1B98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7F0D8-0000-0B45-5DB9-CCF4A9E7E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851D6-9F00-2161-EC67-0A526BD03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0FAAA-39AD-9AF4-90AD-158E96A3E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9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6039-B45D-84D0-02B8-A2608714F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6F1DC-66F6-CCF8-3963-32C5A0812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9AD8F-7D28-A8AB-4835-CE3085CD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13979-250B-8860-687E-CE4F06823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4E77E-28AE-95E8-7247-CD2390114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002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547C-7C0D-CE21-E409-60168423C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4997A-5319-1083-6F90-7EC2831DA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CBE3D-8B21-92B8-C4BF-7E347FABA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35A4E-74D0-EE1C-EAF1-D74C1E74E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197BC-84B8-CB16-7B37-29018B0C0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04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5E059-8329-5F28-AE9F-1B78761E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00CAB-34CC-B802-731A-958102E2E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A911E3-963C-C5F5-C7BC-4011719A2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9B57E-7547-5BE0-D447-7B47E0C61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D0DBD-7328-0DBA-5399-5C9F2186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1153C-4C04-07A1-FA97-5B77501BB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19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1165A-62EF-2414-4985-DDEE0632B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9C8B6-CF58-01FA-0D86-91B381F50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E26B3-B3DF-AAC9-7052-EC541CC9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3617EE-C0A4-B542-4687-E507252805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9448E1-6FBD-9849-2126-7CCFA54962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42335A-3E5D-3240-6D33-845F7108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F5E800-5EDF-CE26-7E58-15D889086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16075D-2CC0-B2A0-6364-6716E13A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333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BDF-E7C2-1C6D-5F46-401188AC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015397-2141-61A4-164F-B3FA058E1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73F85F-045E-221E-7CD9-F32E62691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701A1-4B86-A552-607F-FF6311629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1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70F037-0592-BA81-5FD4-945BCC68A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05B197-0CD1-B2FD-0475-D71DC7211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E3B3F-45EB-DB87-0E56-0A9AEF33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926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6D0B-2D40-740F-B831-3F96549A7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D45B8-816C-6F09-F4E2-233D3F476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DF51D-836E-5881-02BC-213C00493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A2CDA-92CA-E21F-09B9-9E1039BD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520A6-AA55-6AAC-81AC-BD895073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C6416-EB8D-3AB0-7E67-FF126072B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749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AF6CE-AA8E-BC27-044E-B014C591E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DC72C-0706-C5C3-ECA0-6862D5B91B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C7F65-971E-8BAB-12C0-C06F32633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925391-0370-2DCC-5969-2CA9E9462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EFD08-B6EF-7D9F-DA8D-6EA7E21C5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706FD-CC3B-198B-CFF2-F55DE7954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22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A60DAB-E8E9-B110-112F-9D321614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45E70-074B-314A-3A2A-52574364D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889D3-B521-B24A-8008-E469D442E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45E26-DEF3-4152-AF2E-7AD88577A721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26C2C-010F-1BB4-9D2F-97B5FD368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DC7EF-0B12-7F64-D067-37E8C1E894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02287-8E95-47CE-81D2-E8572B2319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11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9F451-3011-474E-26DE-42BB5BA64D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EDA09-D2D7-6784-FB3A-CEEE85BEC9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43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880D8-9E09-1987-6446-4B05C23A5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5D173-D0E2-C4BA-1DF9-F786ACFBA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75EB65-DF4B-EEE4-3E96-4CD0B66E7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60" y="365124"/>
            <a:ext cx="11967679" cy="630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273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77151A-CA22-331D-CB5C-12D019CD8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843" y="0"/>
            <a:ext cx="8386314" cy="54378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B18996-6AAA-B9DC-661B-9E533CAF7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665" y="5419632"/>
            <a:ext cx="7735986" cy="90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17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30AC9C-43E9-EBFE-89F2-0486B19FA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608" y="0"/>
            <a:ext cx="8012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8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53398A-B493-72DE-7AE6-717791D5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6152"/>
            <a:ext cx="12192000" cy="498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87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945A37-41ED-398E-64CC-8327F3A7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61" y="365124"/>
            <a:ext cx="10070877" cy="605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75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135F1E-4692-7D93-A7F7-CE8C83547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1246"/>
            <a:ext cx="12192000" cy="343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29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82428-8B8C-AA99-C10B-494735D7F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DD078-9A28-0E67-FA8E-A6FFB1C53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1DB30-17AD-8DBF-31A8-95F7563E0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6" y="425369"/>
            <a:ext cx="12130268" cy="600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20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Soumen Adhikary</dc:creator>
  <cp:lastModifiedBy>Soumen Adhikary</cp:lastModifiedBy>
  <cp:revision>2</cp:revision>
  <dcterms:created xsi:type="dcterms:W3CDTF">2023-05-16T14:22:33Z</dcterms:created>
  <dcterms:modified xsi:type="dcterms:W3CDTF">2023-05-16T14:26:59Z</dcterms:modified>
</cp:coreProperties>
</file>

<file path=docProps/thumbnail.jpeg>
</file>